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1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FFFDD0"/>
    <a:srgbClr val="CFB53B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rgbClr val="00008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008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68148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725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64787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5441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2238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0070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3005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787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617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37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67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18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D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ABF10-91B1-481F-8313-BD2929BBEFC2}" type="datetimeFigureOut">
              <a:rPr lang="en-GB" smtClean="0"/>
              <a:t>04/04/2025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A10EE-FE95-41E8-B0C6-E298F5C78F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116632"/>
            <a:ext cx="8928992" cy="6624736"/>
          </a:xfrm>
          <a:prstGeom prst="rect">
            <a:avLst/>
          </a:prstGeom>
          <a:noFill/>
          <a:ln w="63500">
            <a:solidFill>
              <a:srgbClr val="CFB53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00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008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008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008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008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008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008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188640"/>
            <a:ext cx="878497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u="sng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SWANLAND PRIMARY SCHOOL</a:t>
            </a:r>
            <a:endParaRPr lang="en-GB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endParaRPr lang="en-GB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b="1" u="sng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INFORMATION</a:t>
            </a:r>
            <a:endParaRPr lang="en-GB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b="1" u="sng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FOR PARENTS</a:t>
            </a:r>
            <a:endParaRPr lang="en-GB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b="1" u="sng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RESIDENTIAL VISIT</a:t>
            </a:r>
            <a:endParaRPr lang="en-GB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endParaRPr lang="en-GB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b="1" u="sng" dirty="0" err="1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Dobroyd</a:t>
            </a:r>
            <a:r>
              <a:rPr lang="en-GB" b="1" u="sng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 Castle</a:t>
            </a:r>
            <a:endParaRPr lang="en-GB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 </a:t>
            </a:r>
          </a:p>
          <a:p>
            <a:pPr algn="ctr"/>
            <a:r>
              <a:rPr lang="en-GB" b="1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May</a:t>
            </a:r>
            <a:endParaRPr lang="en-GB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b="1" dirty="0">
                <a:solidFill>
                  <a:srgbClr val="000080"/>
                </a:solidFill>
                <a:highlight>
                  <a:srgbClr val="FFFF00"/>
                </a:highlight>
                <a:latin typeface="Dyslexie" panose="02000000000000000000" pitchFamily="2" charset="0"/>
                <a:cs typeface="Times New Roman" pitchFamily="18" charset="0"/>
              </a:rPr>
              <a:t> </a:t>
            </a:r>
            <a:endParaRPr lang="en-GB" dirty="0">
              <a:solidFill>
                <a:srgbClr val="000080"/>
              </a:solidFill>
              <a:highlight>
                <a:srgbClr val="FFFF00"/>
              </a:highlight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0" y="764704"/>
            <a:ext cx="1295400" cy="174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787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260648"/>
            <a:ext cx="87849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79512" y="1443841"/>
            <a:ext cx="4608512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3600" dirty="0" err="1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Dobroyd</a:t>
            </a:r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 Castle</a:t>
            </a:r>
          </a:p>
          <a:p>
            <a:r>
              <a:rPr lang="en-GB" sz="3600" dirty="0" err="1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Todmorden</a:t>
            </a:r>
            <a:endParaRPr lang="en-GB" sz="3600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Lancashire.</a:t>
            </a:r>
          </a:p>
          <a:p>
            <a:endParaRPr lang="en-GB" sz="3600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1 hour 30 minutes from Swanland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984" y="2215356"/>
            <a:ext cx="4245025" cy="31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361667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55575" y="188913"/>
            <a:ext cx="8809038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u="sng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Activities</a:t>
            </a:r>
          </a:p>
          <a:p>
            <a:pPr algn="ctr"/>
            <a:endParaRPr lang="en-GB" sz="3600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Can be found in </a:t>
            </a:r>
          </a:p>
          <a:p>
            <a:pPr algn="ctr"/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parent’s and children’s </a:t>
            </a:r>
          </a:p>
          <a:p>
            <a:pPr algn="ctr"/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information booklet.</a:t>
            </a:r>
          </a:p>
        </p:txBody>
      </p:sp>
      <p:grpSp>
        <p:nvGrpSpPr>
          <p:cNvPr id="5" name="Group 9"/>
          <p:cNvGrpSpPr>
            <a:grpSpLocks/>
          </p:cNvGrpSpPr>
          <p:nvPr/>
        </p:nvGrpSpPr>
        <p:grpSpPr bwMode="auto">
          <a:xfrm>
            <a:off x="155575" y="3068638"/>
            <a:ext cx="8809038" cy="3587750"/>
            <a:chOff x="362200" y="3069047"/>
            <a:chExt cx="8578802" cy="3586993"/>
          </a:xfrm>
        </p:grpSpPr>
        <p:pic>
          <p:nvPicPr>
            <p:cNvPr id="6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62200" y="3069047"/>
              <a:ext cx="1653648" cy="22048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867705" y="4523184"/>
              <a:ext cx="2416263" cy="1812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761910" y="3356992"/>
              <a:ext cx="2448272" cy="1836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320954" y="3356992"/>
              <a:ext cx="1620048" cy="2160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868144" y="4523184"/>
              <a:ext cx="1599642" cy="21328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1370376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107950" y="115888"/>
            <a:ext cx="89281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3600" b="1" u="sng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Accommodation</a:t>
            </a:r>
          </a:p>
          <a:p>
            <a:pPr algn="ctr"/>
            <a:endParaRPr lang="en-GB" sz="3600" b="1" u="sng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Can be found in </a:t>
            </a:r>
          </a:p>
          <a:p>
            <a:pPr algn="ctr"/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parent’s and children’s </a:t>
            </a:r>
          </a:p>
          <a:p>
            <a:pPr algn="ctr"/>
            <a:r>
              <a:rPr lang="en-GB" sz="36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information booklet.</a:t>
            </a: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3500438"/>
            <a:ext cx="3071813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4897438"/>
            <a:ext cx="2420937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6100" y="3357563"/>
            <a:ext cx="2376488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88125" y="3514725"/>
            <a:ext cx="2338388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55315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756800B-7CD3-454C-B75C-F3F7A515DC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1833" y="1477117"/>
            <a:ext cx="2676717" cy="3656004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EA25F-B2E0-4200-8BC2-B84373DBC8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7116" y="229233"/>
            <a:ext cx="2229768" cy="30758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4A4881A-0CC3-4BC5-81A0-03B6425D70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255" y="1477117"/>
            <a:ext cx="2661992" cy="36565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F4B2BA5-A04A-45F4-97D3-F1BD52DE51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7116" y="3429000"/>
            <a:ext cx="2229768" cy="307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515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7504" y="116632"/>
            <a:ext cx="89289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800" dirty="0">
              <a:solidFill>
                <a:srgbClr val="00008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03040" y="1556792"/>
            <a:ext cx="864096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u="sng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Costs</a:t>
            </a:r>
          </a:p>
          <a:p>
            <a:pPr algn="ctr"/>
            <a:endParaRPr lang="en-GB" sz="3200" b="1" u="sng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r>
              <a:rPr lang="en-GB" sz="32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Includes; </a:t>
            </a:r>
          </a:p>
          <a:p>
            <a:pPr algn="ctr"/>
            <a:r>
              <a:rPr lang="en-GB" sz="3200" dirty="0">
                <a:solidFill>
                  <a:srgbClr val="000080"/>
                </a:solidFill>
                <a:latin typeface="Dyslexie" panose="02000000000000000000" pitchFamily="2" charset="0"/>
                <a:cs typeface="Times New Roman" pitchFamily="18" charset="0"/>
              </a:rPr>
              <a:t>travel, accommodation and insurance</a:t>
            </a:r>
          </a:p>
          <a:p>
            <a:pPr algn="ctr"/>
            <a:endParaRPr lang="en-GB" sz="3200" b="1" u="sng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endParaRPr lang="en-GB" sz="3200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  <a:p>
            <a:pPr algn="ctr"/>
            <a:endParaRPr lang="en-GB" sz="3200" dirty="0">
              <a:solidFill>
                <a:srgbClr val="000080"/>
              </a:solidFill>
              <a:latin typeface="Dyslexie" panose="02000000000000000000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3421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274b114-41f7-4d39-8705-57e910b1cf87">
      <Terms xmlns="http://schemas.microsoft.com/office/infopath/2007/PartnerControls"/>
    </lcf76f155ced4ddcb4097134ff3c332f>
    <TaxCatchAll xmlns="62f0de61-8336-4505-9955-bbd31d80b35e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55A0B366C00F4EB860A37B825D6BF0" ma:contentTypeVersion="18" ma:contentTypeDescription="Create a new document." ma:contentTypeScope="" ma:versionID="90a3da328c155a5a3d1c533bdc502463">
  <xsd:schema xmlns:xsd="http://www.w3.org/2001/XMLSchema" xmlns:xs="http://www.w3.org/2001/XMLSchema" xmlns:p="http://schemas.microsoft.com/office/2006/metadata/properties" xmlns:ns2="f274b114-41f7-4d39-8705-57e910b1cf87" xmlns:ns3="62f0de61-8336-4505-9955-bbd31d80b35e" targetNamespace="http://schemas.microsoft.com/office/2006/metadata/properties" ma:root="true" ma:fieldsID="c3e28977fa28b6b8b6ef603d9f854f71" ns2:_="" ns3:_="">
    <xsd:import namespace="f274b114-41f7-4d39-8705-57e910b1cf87"/>
    <xsd:import namespace="62f0de61-8336-4505-9955-bbd31d80b3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74b114-41f7-4d39-8705-57e910b1cf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39fbbf1a-8375-4f3a-8c86-3cfdb55d04e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f0de61-8336-4505-9955-bbd31d80b35e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4d995244-7fe7-40d5-b800-6ff0d96a9f56}" ma:internalName="TaxCatchAll" ma:showField="CatchAllData" ma:web="62f0de61-8336-4505-9955-bbd31d80b3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17CD4D3-3D27-4DDC-9367-DB49FA2E720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F53298-22A1-49AC-BD7B-EBDDC825AD1E}">
  <ds:schemaRefs>
    <ds:schemaRef ds:uri="http://schemas.microsoft.com/office/2006/metadata/properties"/>
    <ds:schemaRef ds:uri="http://schemas.microsoft.com/office/infopath/2007/PartnerControls"/>
    <ds:schemaRef ds:uri="f274b114-41f7-4d39-8705-57e910b1cf87"/>
    <ds:schemaRef ds:uri="62f0de61-8336-4505-9955-bbd31d80b35e"/>
  </ds:schemaRefs>
</ds:datastoreItem>
</file>

<file path=customXml/itemProps3.xml><?xml version="1.0" encoding="utf-8"?>
<ds:datastoreItem xmlns:ds="http://schemas.openxmlformats.org/officeDocument/2006/customXml" ds:itemID="{30FC2512-4CA4-4FF0-A763-B0458B24CB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74b114-41f7-4d39-8705-57e910b1cf87"/>
    <ds:schemaRef ds:uri="62f0de61-8336-4505-9955-bbd31d80b3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2076</TotalTime>
  <Words>65</Words>
  <Application>Microsoft Office PowerPoint</Application>
  <PresentationFormat>On-screen Show (4:3)</PresentationFormat>
  <Paragraphs>41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Dyslexie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Huscroft</dc:creator>
  <cp:lastModifiedBy>Sally Patrick</cp:lastModifiedBy>
  <cp:revision>29</cp:revision>
  <dcterms:created xsi:type="dcterms:W3CDTF">2012-04-18T10:35:45Z</dcterms:created>
  <dcterms:modified xsi:type="dcterms:W3CDTF">2025-04-04T11:47:34Z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0x0101002E55A0B366C00F4EB860A37B825D6BF0</vt:lpwstr>
  </property>
  <property fmtid="{D5CDD505-2E9C-101B-9397-08002B2CF9AE}" pid="3" name="MediaServiceImageTags">
    <vt:lpwstr/>
  </property>
</Properties>
</file>